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0" y="108"/>
      </p:cViewPr>
      <p:guideLst>
        <p:guide orient="horz" pos="2160"/>
        <p:guide pos="2880"/>
        <p:guide orient="horz" pos="10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7419"/>
            <a:ext cx="7543800" cy="1142544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03259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 smtClean="0"/>
              <a:t>Untertitel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28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3463"/>
            <a:ext cx="7886700" cy="1227226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564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8411"/>
            <a:ext cx="7886700" cy="1252278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3010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1341"/>
            <a:ext cx="7886700" cy="1149822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06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AAD8-CFD3-4637-B137-4A0B388AAA65}" type="datetimeFigureOut">
              <a:rPr lang="de-DE" smtClean="0"/>
              <a:pPr/>
              <a:t>19.05.2017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31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F8C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Teilnehmerkreis: Zugehörigkeit ändern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60561"/>
            <a:ext cx="6283332" cy="4351338"/>
          </a:xfrm>
        </p:spPr>
      </p:pic>
      <p:sp>
        <p:nvSpPr>
          <p:cNvPr id="5" name="Textfeld 4"/>
          <p:cNvSpPr txBox="1"/>
          <p:nvPr/>
        </p:nvSpPr>
        <p:spPr>
          <a:xfrm>
            <a:off x="6078942" y="2702472"/>
            <a:ext cx="21154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Wählen Sie </a:t>
            </a:r>
            <a:r>
              <a:rPr lang="de-DE" sz="1400" dirty="0" smtClean="0">
                <a:solidFill>
                  <a:srgbClr val="FF0000"/>
                </a:solidFill>
              </a:rPr>
              <a:t>„Konto“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51510" y="1429079"/>
            <a:ext cx="7511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Falls Sie sich  noch weiteren Teilnehmerkreise zuordnen möchten, gehen Sie bitte wie folgt vor.</a:t>
            </a:r>
            <a:br>
              <a:rPr lang="de-DE" sz="1400" dirty="0" smtClean="0">
                <a:solidFill>
                  <a:srgbClr val="FF0000"/>
                </a:solidFill>
              </a:rPr>
            </a:br>
            <a:r>
              <a:rPr lang="de-DE" sz="1400" b="1" dirty="0" smtClean="0">
                <a:solidFill>
                  <a:srgbClr val="FF0000"/>
                </a:solidFill>
              </a:rPr>
              <a:t>Hinweis</a:t>
            </a:r>
            <a:r>
              <a:rPr lang="de-DE" sz="1400" dirty="0" smtClean="0">
                <a:solidFill>
                  <a:srgbClr val="FF0000"/>
                </a:solidFill>
              </a:rPr>
              <a:t>: Sie müssen zur Anmeldung in einem neuen Teilnehmerkreis das Passwort kennen.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217914" y="6004122"/>
            <a:ext cx="685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</a:rPr>
              <a:t>Wählen Sie Teilnehmerkreise ändern und wählen in der folgenden Übersicht die gewünschten Teilnehmerkreise aus.</a:t>
            </a:r>
            <a:endParaRPr lang="de-DE" sz="1400" dirty="0">
              <a:solidFill>
                <a:srgbClr val="FF0000"/>
              </a:solidFill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750825" y="6004122"/>
            <a:ext cx="1535175" cy="31603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5987562" y="1952299"/>
            <a:ext cx="1310053" cy="7040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Abgerundetes Rechteck 10"/>
          <p:cNvSpPr/>
          <p:nvPr/>
        </p:nvSpPr>
        <p:spPr>
          <a:xfrm>
            <a:off x="6542705" y="1952299"/>
            <a:ext cx="369277" cy="34682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855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äsentation1" id="{59E5A006-A8C6-4369-9AE6-AE49ACF394C7}" vid="{ADFCFDDB-DF82-419F-A19D-6ABD610268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PT Sans</vt:lpstr>
      <vt:lpstr>1_Office Theme</vt:lpstr>
      <vt:lpstr>Teilnehmerkreis: Zugehörigkeit ändern</vt:lpstr>
    </vt:vector>
  </TitlesOfParts>
  <Company>RHRK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Öffnen der URL</dc:title>
  <dc:creator>Lisa Kiekbusch</dc:creator>
  <cp:lastModifiedBy>Lisa Kiekbusch</cp:lastModifiedBy>
  <cp:revision>25</cp:revision>
  <dcterms:created xsi:type="dcterms:W3CDTF">2016-10-13T06:43:13Z</dcterms:created>
  <dcterms:modified xsi:type="dcterms:W3CDTF">2017-05-19T10:12:01Z</dcterms:modified>
</cp:coreProperties>
</file>