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552" y="102"/>
      </p:cViewPr>
      <p:guideLst>
        <p:guide orient="horz" pos="2160"/>
        <p:guide pos="2880"/>
        <p:guide orient="horz" pos="10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7419"/>
            <a:ext cx="7543800" cy="1142544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03259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 smtClean="0"/>
              <a:t>Untertitel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68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3463"/>
            <a:ext cx="7886700" cy="1227226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402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8411"/>
            <a:ext cx="7886700" cy="1252278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898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1341"/>
            <a:ext cx="7886700" cy="1149822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896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AAD8-CFD3-4637-B137-4A0B388AAA65}" type="datetimeFigureOut">
              <a:rPr lang="de-DE" smtClean="0"/>
              <a:t>29.06.2017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5D38-21A9-4D1B-9D65-768E1AD2FE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37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F8C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Öffnen der URL</a:t>
            </a:r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628650" y="2264569"/>
            <a:ext cx="4972050" cy="59293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100" dirty="0"/>
              <a:t>http://didaktik.biologie.uni-kl.de</a:t>
            </a:r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336" y="2847841"/>
            <a:ext cx="3524400" cy="3524400"/>
          </a:xfrm>
        </p:spPr>
      </p:pic>
    </p:spTree>
    <p:extLst>
      <p:ext uri="{BB962C8B-B14F-4D97-AF65-F5344CB8AC3E}">
        <p14:creationId xmlns:p14="http://schemas.microsoft.com/office/powerpoint/2010/main" val="33352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43" y="1920371"/>
            <a:ext cx="4014000" cy="17441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Anmeldung 				</a:t>
            </a:r>
            <a:endParaRPr lang="de-DE" dirty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330565" y="6017905"/>
            <a:ext cx="4972050" cy="59293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100" dirty="0"/>
              <a:t>http://didaktik.biologie.uni-kl.de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3586824" y="3245476"/>
            <a:ext cx="761788" cy="27337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120" y="1920371"/>
            <a:ext cx="4006800" cy="267407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11" name="Abgerundetes Rechteck 10"/>
          <p:cNvSpPr/>
          <p:nvPr/>
        </p:nvSpPr>
        <p:spPr>
          <a:xfrm>
            <a:off x="5173226" y="2840773"/>
            <a:ext cx="3120768" cy="404703"/>
          </a:xfrm>
          <a:prstGeom prst="round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3" name="Legende mit Linie 2 12"/>
          <p:cNvSpPr/>
          <p:nvPr/>
        </p:nvSpPr>
        <p:spPr>
          <a:xfrm>
            <a:off x="7288477" y="2331076"/>
            <a:ext cx="1840169" cy="450760"/>
          </a:xfrm>
          <a:prstGeom prst="borderCallout2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50" dirty="0" smtClean="0">
                <a:solidFill>
                  <a:srgbClr val="FF0000"/>
                </a:solidFill>
              </a:rPr>
              <a:t>Voting mit Namen „???“ auswählen</a:t>
            </a:r>
            <a:endParaRPr lang="de-DE" sz="1350" dirty="0">
              <a:solidFill>
                <a:srgbClr val="FF0000"/>
              </a:solidFill>
            </a:endParaRPr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4863654" y="438411"/>
            <a:ext cx="7886700" cy="1252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rgbClr val="005F8C"/>
                </a:solidFill>
                <a:latin typeface="PT Sans" panose="020B0503020203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 smtClean="0"/>
              <a:t>Votingauswahl</a:t>
            </a:r>
            <a:r>
              <a:rPr lang="de-DE" dirty="0" smtClean="0"/>
              <a:t>				</a:t>
            </a:r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628650" y="2849073"/>
            <a:ext cx="2822762" cy="18099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7" name="Legende mit Linie 2 16"/>
          <p:cNvSpPr/>
          <p:nvPr/>
        </p:nvSpPr>
        <p:spPr>
          <a:xfrm>
            <a:off x="628650" y="3977370"/>
            <a:ext cx="3719962" cy="476161"/>
          </a:xfrm>
          <a:prstGeom prst="borderCallout2">
            <a:avLst>
              <a:gd name="adj1" fmla="val -15138"/>
              <a:gd name="adj2" fmla="val 21801"/>
              <a:gd name="adj3" fmla="val -71619"/>
              <a:gd name="adj4" fmla="val 7374"/>
              <a:gd name="adj5" fmla="val -200029"/>
              <a:gd name="adj6" fmla="val 6622"/>
            </a:avLst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FF0000"/>
                </a:solidFill>
              </a:rPr>
              <a:t>Falls Sie einen Teilnehmerkreis-Schlüssel erhalten haben, </a:t>
            </a:r>
            <a:br>
              <a:rPr lang="de-DE" sz="1200" dirty="0">
                <a:solidFill>
                  <a:srgbClr val="FF0000"/>
                </a:solidFill>
              </a:rPr>
            </a:br>
            <a:r>
              <a:rPr lang="de-DE" sz="1200" dirty="0">
                <a:solidFill>
                  <a:srgbClr val="FF0000"/>
                </a:solidFill>
              </a:rPr>
              <a:t>können Sie diesen hier eingeben.</a:t>
            </a:r>
            <a:endParaRPr lang="de-DE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1" grpId="1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Voting Ansicht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821" y="1825625"/>
            <a:ext cx="4968358" cy="435133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5" name="Abgerundetes Rechteck 4"/>
          <p:cNvSpPr/>
          <p:nvPr/>
        </p:nvSpPr>
        <p:spPr>
          <a:xfrm>
            <a:off x="3839765" y="3071812"/>
            <a:ext cx="1464469" cy="71437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374241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PT Sans" panose="020B0503020203020204" pitchFamily="34" charset="0"/>
              </a:rPr>
              <a:t>Auswahl eines </a:t>
            </a:r>
            <a:r>
              <a:rPr lang="de-DE" b="1" dirty="0" err="1" smtClean="0">
                <a:latin typeface="PT Sans" panose="020B0503020203020204" pitchFamily="34" charset="0"/>
              </a:rPr>
              <a:t>Votings</a:t>
            </a:r>
            <a:r>
              <a:rPr lang="de-DE" b="1" dirty="0" smtClean="0">
                <a:latin typeface="PT Sans" panose="020B0503020203020204" pitchFamily="34" charset="0"/>
              </a:rPr>
              <a:t> zur Ergebnisansicht</a:t>
            </a:r>
            <a:endParaRPr lang="de-DE" b="1" dirty="0">
              <a:latin typeface="PT Sans" panose="020B0503020203020204" pitchFamily="34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88" y="1974852"/>
            <a:ext cx="4205571" cy="3760930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6"/>
          <a:stretch/>
        </p:blipFill>
        <p:spPr>
          <a:xfrm>
            <a:off x="4710682" y="1985315"/>
            <a:ext cx="4103435" cy="301271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  <p:sp>
        <p:nvSpPr>
          <p:cNvPr id="6" name="Abgerundetes Rechteck 5"/>
          <p:cNvSpPr/>
          <p:nvPr/>
        </p:nvSpPr>
        <p:spPr>
          <a:xfrm>
            <a:off x="628650" y="3209167"/>
            <a:ext cx="3570601" cy="33575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7" name="Abgerundetes Rechteck 6"/>
          <p:cNvSpPr/>
          <p:nvPr/>
        </p:nvSpPr>
        <p:spPr>
          <a:xfrm>
            <a:off x="5042842" y="3676723"/>
            <a:ext cx="364331" cy="35718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  <a:effectLst>
            <a:outerShdw blurRad="50800" dist="381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272467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59E5A006-A8C6-4369-9AE6-AE49ACF394C7}" vid="{ADFCFDDB-DF82-419F-A19D-6ABD610268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PT Sans</vt:lpstr>
      <vt:lpstr>1_Office Theme</vt:lpstr>
      <vt:lpstr>Öffnen der URL</vt:lpstr>
      <vt:lpstr>Anmeldung     </vt:lpstr>
      <vt:lpstr>Voting Ansicht</vt:lpstr>
      <vt:lpstr>Auswahl eines Votings zur Ergebnisansicht</vt:lpstr>
    </vt:vector>
  </TitlesOfParts>
  <Company>RHRK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Öffnen der URL</dc:title>
  <dc:creator>Lisa Kiekbusch</dc:creator>
  <cp:lastModifiedBy>Lisa Kiekbusch</cp:lastModifiedBy>
  <cp:revision>16</cp:revision>
  <dcterms:created xsi:type="dcterms:W3CDTF">2016-10-13T06:43:13Z</dcterms:created>
  <dcterms:modified xsi:type="dcterms:W3CDTF">2017-06-29T07:40:17Z</dcterms:modified>
</cp:coreProperties>
</file>