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458" y="108"/>
      </p:cViewPr>
      <p:guideLst>
        <p:guide orient="horz" pos="2160"/>
        <p:guide pos="2880"/>
        <p:guide orient="horz" pos="1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7419"/>
            <a:ext cx="7543800" cy="1142544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03259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 smtClean="0"/>
              <a:t>Untertitel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68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3463"/>
            <a:ext cx="7886700" cy="1227226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40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8411"/>
            <a:ext cx="7886700" cy="1252278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29.06.2017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89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1341"/>
            <a:ext cx="7886700" cy="1149822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29.06.2017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896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AAD8-CFD3-4637-B137-4A0B388AAA65}" type="datetimeFigureOut">
              <a:rPr lang="de-DE" smtClean="0"/>
              <a:pPr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3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F8C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Öffnen der URL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779500"/>
            <a:ext cx="3524250" cy="3524250"/>
          </a:xfr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628650" y="2264569"/>
            <a:ext cx="4972050" cy="5929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100" dirty="0"/>
              <a:t>http://didaktik.biologie.uni-kl.de</a:t>
            </a:r>
          </a:p>
        </p:txBody>
      </p:sp>
    </p:spTree>
    <p:extLst>
      <p:ext uri="{BB962C8B-B14F-4D97-AF65-F5344CB8AC3E}">
        <p14:creationId xmlns:p14="http://schemas.microsoft.com/office/powerpoint/2010/main" val="33352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Anmeldung 				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330565" y="6017905"/>
            <a:ext cx="4972050" cy="5929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100" dirty="0"/>
              <a:t>http://didaktik.biologie.uni-kl.de</a:t>
            </a:r>
          </a:p>
        </p:txBody>
      </p:sp>
      <p:pic>
        <p:nvPicPr>
          <p:cNvPr id="1026" name="Picture 2" descr="C:\Users\Flo\Desktop\HiWi\Neue Bilder\Anmeldung.png"/>
          <p:cNvPicPr>
            <a:picLocks noChangeAspect="1" noChangeArrowheads="1"/>
          </p:cNvPicPr>
          <p:nvPr/>
        </p:nvPicPr>
        <p:blipFill>
          <a:blip r:embed="rId2"/>
          <a:srcRect b="58423"/>
          <a:stretch>
            <a:fillRect/>
          </a:stretch>
        </p:blipFill>
        <p:spPr bwMode="auto">
          <a:xfrm>
            <a:off x="619245" y="1622280"/>
            <a:ext cx="7905509" cy="2851355"/>
          </a:xfrm>
          <a:prstGeom prst="rect">
            <a:avLst/>
          </a:prstGeom>
          <a:noFill/>
        </p:spPr>
      </p:pic>
      <p:sp>
        <p:nvSpPr>
          <p:cNvPr id="6" name="Abgerundetes Rechteck 5"/>
          <p:cNvSpPr/>
          <p:nvPr/>
        </p:nvSpPr>
        <p:spPr>
          <a:xfrm>
            <a:off x="1229032" y="3146315"/>
            <a:ext cx="6656439" cy="37362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r="833" b="31660"/>
          <a:stretch/>
        </p:blipFill>
        <p:spPr>
          <a:xfrm>
            <a:off x="595350" y="1866521"/>
            <a:ext cx="7854058" cy="38660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Anmeldung 				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443734" y="3501050"/>
            <a:ext cx="5624052" cy="37362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Geben Sie einen Namen ein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413819" y="4050508"/>
            <a:ext cx="5624052" cy="373626"/>
          </a:xfrm>
          <a:prstGeom prst="roundRect">
            <a:avLst>
              <a:gd name="adj" fmla="val 1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rgbClr val="FF0000"/>
                </a:solidFill>
              </a:rPr>
              <a:t>Falls Sie einen Teilnehmerkreis-Schlüssel erhalten haben, </a:t>
            </a:r>
            <a:br>
              <a:rPr lang="de-DE" sz="1200" dirty="0" smtClean="0">
                <a:solidFill>
                  <a:srgbClr val="FF0000"/>
                </a:solidFill>
              </a:rPr>
            </a:br>
            <a:r>
              <a:rPr lang="de-DE" sz="1200" dirty="0" smtClean="0">
                <a:solidFill>
                  <a:srgbClr val="FF0000"/>
                </a:solidFill>
              </a:rPr>
              <a:t>können Sie diesen hier eingeben.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7473462" y="5002823"/>
            <a:ext cx="754531" cy="355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Auswahl eines </a:t>
            </a:r>
            <a:r>
              <a:rPr lang="de-DE" dirty="0" err="1" smtClean="0"/>
              <a:t>Votings</a:t>
            </a:r>
            <a:r>
              <a:rPr lang="de-DE" dirty="0" smtClean="0"/>
              <a:t> zur Teilnahme</a:t>
            </a:r>
            <a:endParaRPr lang="de-DE" dirty="0"/>
          </a:p>
        </p:txBody>
      </p:sp>
      <p:pic>
        <p:nvPicPr>
          <p:cNvPr id="3" name="Picture 2" descr="C:\Users\Flo\Desktop\HiWi\Neue Bilder\Aktive Votings.png"/>
          <p:cNvPicPr>
            <a:picLocks noChangeAspect="1" noChangeArrowheads="1"/>
          </p:cNvPicPr>
          <p:nvPr/>
        </p:nvPicPr>
        <p:blipFill>
          <a:blip r:embed="rId2"/>
          <a:srcRect b="68459"/>
          <a:stretch>
            <a:fillRect/>
          </a:stretch>
        </p:blipFill>
        <p:spPr bwMode="auto">
          <a:xfrm>
            <a:off x="619245" y="1622280"/>
            <a:ext cx="7905509" cy="2163097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1091382" y="3018504"/>
            <a:ext cx="3618271" cy="3736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7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Voting Ansicht</a:t>
            </a:r>
            <a:endParaRPr lang="de-DE" dirty="0"/>
          </a:p>
        </p:txBody>
      </p:sp>
      <p:pic>
        <p:nvPicPr>
          <p:cNvPr id="3" name="Picture 2" descr="C:\Users\Flo\Desktop\HiWi\Neue Bilder\Voting Ansicht.png"/>
          <p:cNvPicPr>
            <a:picLocks noChangeAspect="1" noChangeArrowheads="1"/>
          </p:cNvPicPr>
          <p:nvPr/>
        </p:nvPicPr>
        <p:blipFill>
          <a:blip r:embed="rId2"/>
          <a:srcRect b="49104"/>
          <a:stretch>
            <a:fillRect/>
          </a:stretch>
        </p:blipFill>
        <p:spPr bwMode="auto">
          <a:xfrm>
            <a:off x="619245" y="1622280"/>
            <a:ext cx="7905509" cy="3490452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3824748" y="3116817"/>
            <a:ext cx="1474839" cy="6784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01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 err="1" smtClean="0"/>
              <a:t>Voting</a:t>
            </a:r>
            <a:r>
              <a:rPr lang="de-DE" dirty="0" smtClean="0"/>
              <a:t> endet automatisch</a:t>
            </a:r>
            <a:endParaRPr lang="de-DE" dirty="0"/>
          </a:p>
        </p:txBody>
      </p:sp>
      <p:pic>
        <p:nvPicPr>
          <p:cNvPr id="3" name="Picture 2" descr="C:\Users\Flo\Desktop\HiWi\Neue Bilder\Voting Beendet.png"/>
          <p:cNvPicPr>
            <a:picLocks noChangeAspect="1" noChangeArrowheads="1"/>
          </p:cNvPicPr>
          <p:nvPr/>
        </p:nvPicPr>
        <p:blipFill>
          <a:blip r:embed="rId2"/>
          <a:srcRect b="70896"/>
          <a:stretch>
            <a:fillRect/>
          </a:stretch>
        </p:blipFill>
        <p:spPr bwMode="auto">
          <a:xfrm>
            <a:off x="619245" y="1622280"/>
            <a:ext cx="7905509" cy="1995948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6843252" y="3038168"/>
            <a:ext cx="1160207" cy="32446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1494504" y="1700982"/>
            <a:ext cx="452284" cy="2261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33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Auswahl eines </a:t>
            </a:r>
            <a:r>
              <a:rPr lang="de-DE" dirty="0" err="1" smtClean="0"/>
              <a:t>Votings</a:t>
            </a:r>
            <a:r>
              <a:rPr lang="de-DE" dirty="0" smtClean="0"/>
              <a:t> zur Ergebnisansicht</a:t>
            </a:r>
            <a:endParaRPr lang="de-DE" dirty="0"/>
          </a:p>
        </p:txBody>
      </p:sp>
      <p:pic>
        <p:nvPicPr>
          <p:cNvPr id="3" name="Picture 2" descr="C:\Users\Flo\Desktop\HiWi\Neue Bilder\Home.png"/>
          <p:cNvPicPr>
            <a:picLocks noChangeAspect="1" noChangeArrowheads="1"/>
          </p:cNvPicPr>
          <p:nvPr/>
        </p:nvPicPr>
        <p:blipFill>
          <a:blip r:embed="rId2"/>
          <a:srcRect b="62724"/>
          <a:stretch>
            <a:fillRect/>
          </a:stretch>
        </p:blipFill>
        <p:spPr bwMode="auto">
          <a:xfrm>
            <a:off x="491430" y="1548845"/>
            <a:ext cx="7311775" cy="2364393"/>
          </a:xfrm>
          <a:prstGeom prst="rect">
            <a:avLst/>
          </a:prstGeom>
          <a:noFill/>
        </p:spPr>
      </p:pic>
      <p:pic>
        <p:nvPicPr>
          <p:cNvPr id="4" name="Picture 3" descr="C:\Users\Flo\Desktop\HiWi\Neue Bilder\Abgeschlossene Votings.png"/>
          <p:cNvPicPr>
            <a:picLocks noChangeAspect="1" noChangeArrowheads="1"/>
          </p:cNvPicPr>
          <p:nvPr/>
        </p:nvPicPr>
        <p:blipFill>
          <a:blip r:embed="rId3"/>
          <a:srcRect r="1246" b="46523"/>
          <a:stretch>
            <a:fillRect/>
          </a:stretch>
        </p:blipFill>
        <p:spPr bwMode="auto">
          <a:xfrm>
            <a:off x="1733655" y="3598606"/>
            <a:ext cx="6938396" cy="3259394"/>
          </a:xfrm>
          <a:prstGeom prst="rect">
            <a:avLst/>
          </a:prstGeom>
          <a:noFill/>
        </p:spPr>
      </p:pic>
      <p:sp>
        <p:nvSpPr>
          <p:cNvPr id="7" name="Abgerundetes Rechteck 6"/>
          <p:cNvSpPr/>
          <p:nvPr/>
        </p:nvSpPr>
        <p:spPr>
          <a:xfrm>
            <a:off x="973394" y="2989006"/>
            <a:ext cx="6361471" cy="3736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2182762" y="5938684"/>
            <a:ext cx="314632" cy="265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33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9E5A006-A8C6-4369-9AE6-AE49ACF394C7}" vid="{ADFCFDDB-DF82-419F-A19D-6ABD610268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Bildschirmpräsentation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PT Sans</vt:lpstr>
      <vt:lpstr>1_Office Theme</vt:lpstr>
      <vt:lpstr>Öffnen der URL</vt:lpstr>
      <vt:lpstr>Anmeldung     </vt:lpstr>
      <vt:lpstr>Anmeldung     </vt:lpstr>
      <vt:lpstr>Auswahl eines Votings zur Teilnahme</vt:lpstr>
      <vt:lpstr>Voting Ansicht</vt:lpstr>
      <vt:lpstr>Das Voting endet automatisch</vt:lpstr>
      <vt:lpstr>Auswahl eines Votings zur Ergebnisansicht</vt:lpstr>
    </vt:vector>
  </TitlesOfParts>
  <Company>RHRK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Öffnen der URL</dc:title>
  <dc:creator>Lisa Kiekbusch</dc:creator>
  <cp:lastModifiedBy>Lisa Kiekbusch</cp:lastModifiedBy>
  <cp:revision>18</cp:revision>
  <dcterms:created xsi:type="dcterms:W3CDTF">2016-10-13T06:43:13Z</dcterms:created>
  <dcterms:modified xsi:type="dcterms:W3CDTF">2017-06-29T07:37:12Z</dcterms:modified>
</cp:coreProperties>
</file>