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02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979" autoAdjust="0"/>
    <p:restoredTop sz="94660"/>
  </p:normalViewPr>
  <p:slideViewPr>
    <p:cSldViewPr snapToGrid="0" showGuides="1">
      <p:cViewPr varScale="1">
        <p:scale>
          <a:sx n="97" d="100"/>
          <a:sy n="97" d="100"/>
        </p:scale>
        <p:origin x="-150" y="-90"/>
      </p:cViewPr>
      <p:guideLst>
        <p:guide orient="horz" pos="2160"/>
        <p:guide orient="horz" pos="102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67419"/>
            <a:ext cx="7543800" cy="1142544"/>
          </a:xfrm>
        </p:spPr>
        <p:txBody>
          <a:bodyPr anchor="b"/>
          <a:lstStyle>
            <a:lvl1pPr algn="ctr">
              <a:defRPr sz="4500">
                <a:solidFill>
                  <a:schemeClr val="bg1"/>
                </a:solidFill>
                <a:latin typeface="PT Sans" panose="020B0503020203020204" pitchFamily="34" charset="0"/>
              </a:defRPr>
            </a:lvl1pPr>
          </a:lstStyle>
          <a:p>
            <a:r>
              <a:rPr lang="de-DE" dirty="0" smtClean="0"/>
              <a:t>Titel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03259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de-DE" dirty="0" smtClean="0"/>
              <a:t>Untertitel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AAD8-CFD3-4637-B137-4A0B388AAA65}" type="datetimeFigureOut">
              <a:rPr lang="de-DE" smtClean="0"/>
              <a:pPr/>
              <a:t>07.01.2017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5D38-21A9-4D1B-9D65-768E1AD2FEE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1872846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63463"/>
            <a:ext cx="7886700" cy="1227226"/>
          </a:xfrm>
        </p:spPr>
        <p:txBody>
          <a:bodyPr/>
          <a:lstStyle>
            <a:lvl1pPr>
              <a:defRPr b="1">
                <a:solidFill>
                  <a:srgbClr val="005F8C"/>
                </a:solidFill>
                <a:latin typeface="PT Sans" panose="020B0503020203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AAD8-CFD3-4637-B137-4A0B388AAA65}" type="datetimeFigureOut">
              <a:rPr lang="de-DE" smtClean="0"/>
              <a:pPr/>
              <a:t>07.01.2017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5D38-21A9-4D1B-9D65-768E1AD2FEE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2215645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38411"/>
            <a:ext cx="7886700" cy="1252278"/>
          </a:xfrm>
        </p:spPr>
        <p:txBody>
          <a:bodyPr/>
          <a:lstStyle>
            <a:lvl1pPr>
              <a:defRPr b="1">
                <a:solidFill>
                  <a:srgbClr val="005F8C"/>
                </a:solidFill>
                <a:latin typeface="PT Sans" panose="020B0503020203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AAD8-CFD3-4637-B137-4A0B388AAA65}" type="datetimeFigureOut">
              <a:rPr lang="de-DE" smtClean="0"/>
              <a:pPr/>
              <a:t>07.01.2017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5D38-21A9-4D1B-9D65-768E1AD2FEE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873010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31341"/>
            <a:ext cx="7886700" cy="1149822"/>
          </a:xfrm>
        </p:spPr>
        <p:txBody>
          <a:bodyPr/>
          <a:lstStyle>
            <a:lvl1pPr>
              <a:defRPr b="1">
                <a:solidFill>
                  <a:srgbClr val="005F8C"/>
                </a:solidFill>
                <a:latin typeface="PT Sans" panose="020B0503020203020204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FAAD8-CFD3-4637-B137-4A0B388AAA65}" type="datetimeFigureOut">
              <a:rPr lang="de-DE" smtClean="0"/>
              <a:pPr/>
              <a:t>07.01.2017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B5D38-21A9-4D1B-9D65-768E1AD2FEE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54068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FAAD8-CFD3-4637-B137-4A0B388AAA65}" type="datetimeFigureOut">
              <a:rPr lang="de-DE" smtClean="0"/>
              <a:pPr/>
              <a:t>07.01.2017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7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B5D38-21A9-4D1B-9D65-768E1AD2FEEF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4054311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iming>
    <p:tnLst>
      <p:par>
        <p:cTn id="1" dur="indefinite" restart="never" nodeType="tmRoot"/>
      </p:par>
    </p:tnLst>
  </p:timing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5F8C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Öffnen der URL</a:t>
            </a:r>
            <a:endParaRPr lang="de-DE" dirty="0"/>
          </a:p>
        </p:txBody>
      </p:sp>
      <p:pic>
        <p:nvPicPr>
          <p:cNvPr id="6" name="Inhaltsplatzhalt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9875" y="2200275"/>
            <a:ext cx="3524250" cy="3524250"/>
          </a:xfrm>
        </p:spPr>
      </p:pic>
      <p:sp>
        <p:nvSpPr>
          <p:cNvPr id="7" name="Inhaltsplatzhalter 2"/>
          <p:cNvSpPr txBox="1">
            <a:spLocks/>
          </p:cNvSpPr>
          <p:nvPr/>
        </p:nvSpPr>
        <p:spPr>
          <a:xfrm>
            <a:off x="1820007" y="1786731"/>
            <a:ext cx="66294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dirty="0"/>
              <a:t>http://didaktik.biologie.uni-kl.de</a:t>
            </a:r>
          </a:p>
        </p:txBody>
      </p:sp>
    </p:spTree>
    <p:extLst>
      <p:ext uri="{BB962C8B-B14F-4D97-AF65-F5344CB8AC3E}">
        <p14:creationId xmlns="" xmlns:p14="http://schemas.microsoft.com/office/powerpoint/2010/main" val="333522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Anmeldung 				</a:t>
            </a:r>
            <a:endParaRPr lang="de-DE" dirty="0"/>
          </a:p>
        </p:txBody>
      </p:sp>
      <p:pic>
        <p:nvPicPr>
          <p:cNvPr id="3" name="Picture 2" descr="C:\Users\Flo\Desktop\HiWi\Neue Bilder\Anmeldung.png"/>
          <p:cNvPicPr>
            <a:picLocks noChangeAspect="1" noChangeArrowheads="1"/>
          </p:cNvPicPr>
          <p:nvPr/>
        </p:nvPicPr>
        <p:blipFill>
          <a:blip r:embed="rId2"/>
          <a:srcRect b="57563"/>
          <a:stretch>
            <a:fillRect/>
          </a:stretch>
        </p:blipFill>
        <p:spPr bwMode="auto">
          <a:xfrm>
            <a:off x="619245" y="1622280"/>
            <a:ext cx="7905509" cy="2910348"/>
          </a:xfrm>
          <a:prstGeom prst="rect">
            <a:avLst/>
          </a:prstGeom>
          <a:noFill/>
        </p:spPr>
      </p:pic>
      <p:sp>
        <p:nvSpPr>
          <p:cNvPr id="6" name="Abgerundetes Rechteck 5"/>
          <p:cNvSpPr/>
          <p:nvPr/>
        </p:nvSpPr>
        <p:spPr>
          <a:xfrm>
            <a:off x="1229032" y="2861187"/>
            <a:ext cx="6656439" cy="373626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506712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Registrierung				</a:t>
            </a:r>
            <a:endParaRPr lang="de-DE" dirty="0"/>
          </a:p>
        </p:txBody>
      </p:sp>
      <p:pic>
        <p:nvPicPr>
          <p:cNvPr id="2050" name="Picture 2" descr="C:\Users\Flo\Desktop\HiWi\Neue Bilder\Registrierung.png"/>
          <p:cNvPicPr>
            <a:picLocks noChangeAspect="1" noChangeArrowheads="1"/>
          </p:cNvPicPr>
          <p:nvPr/>
        </p:nvPicPr>
        <p:blipFill>
          <a:blip r:embed="rId2"/>
          <a:srcRect b="41362"/>
          <a:stretch>
            <a:fillRect/>
          </a:stretch>
        </p:blipFill>
        <p:spPr bwMode="auto">
          <a:xfrm>
            <a:off x="619245" y="1622280"/>
            <a:ext cx="7905509" cy="4021394"/>
          </a:xfrm>
          <a:prstGeom prst="rect">
            <a:avLst/>
          </a:prstGeom>
          <a:noFill/>
        </p:spPr>
      </p:pic>
      <p:sp>
        <p:nvSpPr>
          <p:cNvPr id="5" name="Abgerundetes Rechteck 4"/>
          <p:cNvSpPr/>
          <p:nvPr/>
        </p:nvSpPr>
        <p:spPr>
          <a:xfrm>
            <a:off x="1317524" y="2674374"/>
            <a:ext cx="6656438" cy="89473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1317520" y="3637914"/>
            <a:ext cx="6656439" cy="570291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312608" y="4272082"/>
            <a:ext cx="6656439" cy="570291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2821859" y="4886632"/>
            <a:ext cx="914400" cy="265471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5067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Auswahl eines </a:t>
            </a:r>
            <a:r>
              <a:rPr lang="de-DE" dirty="0" err="1" smtClean="0"/>
              <a:t>Votings</a:t>
            </a:r>
            <a:r>
              <a:rPr lang="de-DE" dirty="0" smtClean="0"/>
              <a:t> zur Teilnahme</a:t>
            </a:r>
            <a:endParaRPr lang="de-DE" dirty="0"/>
          </a:p>
        </p:txBody>
      </p:sp>
      <p:pic>
        <p:nvPicPr>
          <p:cNvPr id="3" name="Picture 2" descr="C:\Users\Flo\Desktop\HiWi\Neue Bilder\Aktive Votings.png"/>
          <p:cNvPicPr>
            <a:picLocks noChangeAspect="1" noChangeArrowheads="1"/>
          </p:cNvPicPr>
          <p:nvPr/>
        </p:nvPicPr>
        <p:blipFill>
          <a:blip r:embed="rId2"/>
          <a:srcRect b="68459"/>
          <a:stretch>
            <a:fillRect/>
          </a:stretch>
        </p:blipFill>
        <p:spPr bwMode="auto">
          <a:xfrm>
            <a:off x="619245" y="1622280"/>
            <a:ext cx="7905509" cy="2163097"/>
          </a:xfrm>
          <a:prstGeom prst="rect">
            <a:avLst/>
          </a:prstGeom>
          <a:noFill/>
        </p:spPr>
      </p:pic>
      <p:sp>
        <p:nvSpPr>
          <p:cNvPr id="5" name="Abgerundetes Rechteck 4"/>
          <p:cNvSpPr/>
          <p:nvPr/>
        </p:nvSpPr>
        <p:spPr>
          <a:xfrm>
            <a:off x="1091382" y="3018504"/>
            <a:ext cx="3618271" cy="3736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3834744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Voting Ansicht</a:t>
            </a:r>
            <a:endParaRPr lang="de-DE" dirty="0"/>
          </a:p>
        </p:txBody>
      </p:sp>
      <p:pic>
        <p:nvPicPr>
          <p:cNvPr id="3" name="Picture 2" descr="C:\Users\Flo\Desktop\HiWi\Neue Bilder\Voting Ansicht.png"/>
          <p:cNvPicPr>
            <a:picLocks noChangeAspect="1" noChangeArrowheads="1"/>
          </p:cNvPicPr>
          <p:nvPr/>
        </p:nvPicPr>
        <p:blipFill>
          <a:blip r:embed="rId2"/>
          <a:srcRect b="49104"/>
          <a:stretch>
            <a:fillRect/>
          </a:stretch>
        </p:blipFill>
        <p:spPr bwMode="auto">
          <a:xfrm>
            <a:off x="619245" y="1622280"/>
            <a:ext cx="7905509" cy="3490452"/>
          </a:xfrm>
          <a:prstGeom prst="rect">
            <a:avLst/>
          </a:prstGeom>
          <a:noFill/>
        </p:spPr>
      </p:pic>
      <p:sp>
        <p:nvSpPr>
          <p:cNvPr id="5" name="Abgerundetes Rechteck 4"/>
          <p:cNvSpPr/>
          <p:nvPr/>
        </p:nvSpPr>
        <p:spPr>
          <a:xfrm>
            <a:off x="3824748" y="3116817"/>
            <a:ext cx="1474839" cy="6784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187017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</a:t>
            </a:r>
            <a:r>
              <a:rPr lang="de-DE" dirty="0" err="1" smtClean="0"/>
              <a:t>Voting</a:t>
            </a:r>
            <a:r>
              <a:rPr lang="de-DE" dirty="0" smtClean="0"/>
              <a:t> endet automatisch</a:t>
            </a:r>
            <a:endParaRPr lang="de-DE" dirty="0"/>
          </a:p>
        </p:txBody>
      </p:sp>
      <p:pic>
        <p:nvPicPr>
          <p:cNvPr id="3" name="Picture 2" descr="C:\Users\Flo\Desktop\HiWi\Neue Bilder\Voting Beendet.png"/>
          <p:cNvPicPr>
            <a:picLocks noChangeAspect="1" noChangeArrowheads="1"/>
          </p:cNvPicPr>
          <p:nvPr/>
        </p:nvPicPr>
        <p:blipFill>
          <a:blip r:embed="rId2"/>
          <a:srcRect b="70896"/>
          <a:stretch>
            <a:fillRect/>
          </a:stretch>
        </p:blipFill>
        <p:spPr bwMode="auto">
          <a:xfrm>
            <a:off x="619245" y="1622280"/>
            <a:ext cx="7905509" cy="1995948"/>
          </a:xfrm>
          <a:prstGeom prst="rect">
            <a:avLst/>
          </a:prstGeom>
          <a:noFill/>
        </p:spPr>
      </p:pic>
      <p:sp>
        <p:nvSpPr>
          <p:cNvPr id="5" name="Abgerundetes Rechteck 4"/>
          <p:cNvSpPr/>
          <p:nvPr/>
        </p:nvSpPr>
        <p:spPr>
          <a:xfrm>
            <a:off x="6843252" y="3038168"/>
            <a:ext cx="1160207" cy="32446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1494504" y="1700982"/>
            <a:ext cx="452284" cy="226142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98833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Auswahl eines </a:t>
            </a:r>
            <a:r>
              <a:rPr lang="de-DE" dirty="0" err="1" smtClean="0"/>
              <a:t>Votings</a:t>
            </a:r>
            <a:r>
              <a:rPr lang="de-DE" dirty="0" smtClean="0"/>
              <a:t> zur Ergebnisansicht</a:t>
            </a:r>
            <a:endParaRPr lang="de-DE" dirty="0"/>
          </a:p>
        </p:txBody>
      </p:sp>
      <p:pic>
        <p:nvPicPr>
          <p:cNvPr id="3" name="Picture 2" descr="C:\Users\Flo\Desktop\HiWi\Neue Bilder\Home.png"/>
          <p:cNvPicPr>
            <a:picLocks noChangeAspect="1" noChangeArrowheads="1"/>
          </p:cNvPicPr>
          <p:nvPr/>
        </p:nvPicPr>
        <p:blipFill>
          <a:blip r:embed="rId2"/>
          <a:srcRect b="62724"/>
          <a:stretch>
            <a:fillRect/>
          </a:stretch>
        </p:blipFill>
        <p:spPr bwMode="auto">
          <a:xfrm>
            <a:off x="491430" y="1548845"/>
            <a:ext cx="7311775" cy="2364393"/>
          </a:xfrm>
          <a:prstGeom prst="rect">
            <a:avLst/>
          </a:prstGeom>
          <a:noFill/>
        </p:spPr>
      </p:pic>
      <p:pic>
        <p:nvPicPr>
          <p:cNvPr id="4" name="Picture 3" descr="C:\Users\Flo\Desktop\HiWi\Neue Bilder\Abgeschlossene Votings.png"/>
          <p:cNvPicPr>
            <a:picLocks noChangeAspect="1" noChangeArrowheads="1"/>
          </p:cNvPicPr>
          <p:nvPr/>
        </p:nvPicPr>
        <p:blipFill>
          <a:blip r:embed="rId3"/>
          <a:srcRect r="1246" b="46523"/>
          <a:stretch>
            <a:fillRect/>
          </a:stretch>
        </p:blipFill>
        <p:spPr bwMode="auto">
          <a:xfrm>
            <a:off x="1733655" y="3598606"/>
            <a:ext cx="6938396" cy="3259394"/>
          </a:xfrm>
          <a:prstGeom prst="rect">
            <a:avLst/>
          </a:prstGeom>
          <a:noFill/>
        </p:spPr>
      </p:pic>
      <p:sp>
        <p:nvSpPr>
          <p:cNvPr id="7" name="Abgerundetes Rechteck 6"/>
          <p:cNvSpPr/>
          <p:nvPr/>
        </p:nvSpPr>
        <p:spPr>
          <a:xfrm>
            <a:off x="973394" y="2989006"/>
            <a:ext cx="6361471" cy="373626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2182762" y="5938684"/>
            <a:ext cx="314632" cy="265471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98833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rgbClr val="FF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Präsentation1" id="{59E5A006-A8C6-4369-9AE6-AE49ACF394C7}" vid="{ADFCFDDB-DF82-419F-A19D-6ABD6102688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</Words>
  <Application>Microsoft Office PowerPoint</Application>
  <PresentationFormat>Bildschirmpräsentation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1_Office Theme</vt:lpstr>
      <vt:lpstr>Öffnen der URL</vt:lpstr>
      <vt:lpstr>Anmeldung     </vt:lpstr>
      <vt:lpstr>Registrierung    </vt:lpstr>
      <vt:lpstr>Auswahl eines Votings zur Teilnahme</vt:lpstr>
      <vt:lpstr>Voting Ansicht</vt:lpstr>
      <vt:lpstr>Das Voting endet automatisch</vt:lpstr>
      <vt:lpstr>Auswahl eines Votings zur Ergebnisansicht</vt:lpstr>
    </vt:vector>
  </TitlesOfParts>
  <Company>RHRK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Öffnen der URL</dc:title>
  <dc:creator>Lisa Kiekbusch</dc:creator>
  <cp:lastModifiedBy>Flo</cp:lastModifiedBy>
  <cp:revision>15</cp:revision>
  <dcterms:created xsi:type="dcterms:W3CDTF">2016-10-13T06:43:13Z</dcterms:created>
  <dcterms:modified xsi:type="dcterms:W3CDTF">2017-01-07T11:31:09Z</dcterms:modified>
</cp:coreProperties>
</file>